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18"/>
    <a:srgbClr val="377AB2"/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56" dt="2024-12-21T17:39:03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kaelan mcgowin" userId="61715dbac123ba2d" providerId="LiveId" clId="{7E7CB3C8-2D88-4BD2-9BD1-D9A3A53D64F0}"/>
    <pc:docChg chg="custSel modSld">
      <pc:chgData name="kaelan mcgowin" userId="61715dbac123ba2d" providerId="LiveId" clId="{7E7CB3C8-2D88-4BD2-9BD1-D9A3A53D64F0}" dt="2024-12-21T19:51:17.219" v="772" actId="20577"/>
      <pc:docMkLst>
        <pc:docMk/>
      </pc:docMkLst>
      <pc:sldChg chg="delSp mod">
        <pc:chgData name="kaelan mcgowin" userId="61715dbac123ba2d" providerId="LiveId" clId="{7E7CB3C8-2D88-4BD2-9BD1-D9A3A53D64F0}" dt="2024-12-21T16:47:47.627" v="0" actId="478"/>
        <pc:sldMkLst>
          <pc:docMk/>
          <pc:sldMk cId="3487364187" sldId="286"/>
        </pc:sldMkLst>
        <pc:spChg chg="del">
          <ac:chgData name="kaelan mcgowin" userId="61715dbac123ba2d" providerId="LiveId" clId="{7E7CB3C8-2D88-4BD2-9BD1-D9A3A53D64F0}" dt="2024-12-21T16:47:47.627" v="0" actId="478"/>
          <ac:spMkLst>
            <pc:docMk/>
            <pc:sldMk cId="3487364187" sldId="286"/>
            <ac:spMk id="2" creationId="{94AF7843-4C87-2891-05ED-2FD1AC363379}"/>
          </ac:spMkLst>
        </pc:spChg>
      </pc:sldChg>
      <pc:sldChg chg="addSp delSp modSp mod delAnim modAnim">
        <pc:chgData name="kaelan mcgowin" userId="61715dbac123ba2d" providerId="LiveId" clId="{7E7CB3C8-2D88-4BD2-9BD1-D9A3A53D64F0}" dt="2024-12-21T17:23:12.420" v="132" actId="478"/>
        <pc:sldMkLst>
          <pc:docMk/>
          <pc:sldMk cId="497070582" sldId="299"/>
        </pc:sldMkLst>
        <pc:spChg chg="add del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2" creationId="{339F9801-2E0F-108D-BA90-B66238FCF361}"/>
          </ac:spMkLst>
        </pc:spChg>
        <pc:spChg chg="add del mod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3" creationId="{04BB4115-750B-7A4C-236A-DE4C59392787}"/>
          </ac:spMkLst>
        </pc:spChg>
      </pc:sldChg>
      <pc:sldChg chg="addSp modSp mod">
        <pc:chgData name="kaelan mcgowin" userId="61715dbac123ba2d" providerId="LiveId" clId="{7E7CB3C8-2D88-4BD2-9BD1-D9A3A53D64F0}" dt="2024-12-21T17:34:11.157" v="354" actId="20577"/>
        <pc:sldMkLst>
          <pc:docMk/>
          <pc:sldMk cId="3106406389" sldId="302"/>
        </pc:sldMkLst>
        <pc:spChg chg="add mod">
          <ac:chgData name="kaelan mcgowin" userId="61715dbac123ba2d" providerId="LiveId" clId="{7E7CB3C8-2D88-4BD2-9BD1-D9A3A53D64F0}" dt="2024-12-21T17:34:11.157" v="354" actId="20577"/>
          <ac:spMkLst>
            <pc:docMk/>
            <pc:sldMk cId="3106406389" sldId="302"/>
            <ac:spMk id="2" creationId="{C2F70628-3742-E49E-F9AD-3D2CB9390236}"/>
          </ac:spMkLst>
        </pc:sp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18" creationId="{D594DE32-50A1-2DF0-65AE-AD6F8E9A2D94}"/>
          </ac:picMkLst>
        </pc:pic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20" creationId="{EFB919D7-382B-F3C5-E915-D11442830407}"/>
          </ac:picMkLst>
        </pc:picChg>
        <pc:picChg chg="mod">
          <ac:chgData name="kaelan mcgowin" userId="61715dbac123ba2d" providerId="LiveId" clId="{7E7CB3C8-2D88-4BD2-9BD1-D9A3A53D64F0}" dt="2024-12-21T17:11:34.800" v="9" actId="1037"/>
          <ac:picMkLst>
            <pc:docMk/>
            <pc:sldMk cId="3106406389" sldId="302"/>
            <ac:picMk id="22" creationId="{74F48606-FEF3-B165-5616-DE1570ECEFEE}"/>
          </ac:picMkLst>
        </pc:picChg>
      </pc:sldChg>
      <pc:sldChg chg="addSp modSp mod">
        <pc:chgData name="kaelan mcgowin" userId="61715dbac123ba2d" providerId="LiveId" clId="{7E7CB3C8-2D88-4BD2-9BD1-D9A3A53D64F0}" dt="2024-12-21T19:51:17.219" v="772" actId="20577"/>
        <pc:sldMkLst>
          <pc:docMk/>
          <pc:sldMk cId="3756817448" sldId="303"/>
        </pc:sldMkLst>
        <pc:spChg chg="add mod">
          <ac:chgData name="kaelan mcgowin" userId="61715dbac123ba2d" providerId="LiveId" clId="{7E7CB3C8-2D88-4BD2-9BD1-D9A3A53D64F0}" dt="2024-12-21T19:51:17.219" v="772" actId="20577"/>
          <ac:spMkLst>
            <pc:docMk/>
            <pc:sldMk cId="3756817448" sldId="303"/>
            <ac:spMk id="4" creationId="{AB4F27FE-7807-C438-C311-D9E43BF4F2C5}"/>
          </ac:spMkLst>
        </pc:spChg>
        <pc:grpChg chg="add mod">
          <ac:chgData name="kaelan mcgowin" userId="61715dbac123ba2d" providerId="LiveId" clId="{7E7CB3C8-2D88-4BD2-9BD1-D9A3A53D64F0}" dt="2024-12-21T17:38:54.086" v="390" actId="1076"/>
          <ac:grpSpMkLst>
            <pc:docMk/>
            <pc:sldMk cId="3756817448" sldId="303"/>
            <ac:grpSpMk id="2" creationId="{AFC1FE80-7B72-1560-96B0-D7A446718DC6}"/>
          </ac:grpSpMkLst>
        </pc:grpChg>
        <pc:picChg chg="add mod">
          <ac:chgData name="kaelan mcgowin" userId="61715dbac123ba2d" providerId="LiveId" clId="{7E7CB3C8-2D88-4BD2-9BD1-D9A3A53D64F0}" dt="2024-12-21T17:38:54.086" v="390" actId="1076"/>
          <ac:picMkLst>
            <pc:docMk/>
            <pc:sldMk cId="3756817448" sldId="303"/>
            <ac:picMk id="1026" creationId="{EB434167-354E-5625-7729-219927EB9A74}"/>
          </ac:picMkLst>
        </pc:picChg>
        <pc:picChg chg="add mod">
          <ac:chgData name="kaelan mcgowin" userId="61715dbac123ba2d" providerId="LiveId" clId="{7E7CB3C8-2D88-4BD2-9BD1-D9A3A53D64F0}" dt="2024-12-21T17:38:54.086" v="390" actId="1076"/>
          <ac:picMkLst>
            <pc:docMk/>
            <pc:sldMk cId="3756817448" sldId="303"/>
            <ac:picMk id="1028" creationId="{E2739506-589E-F045-D444-AB6C600B8CD4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70628-3742-E49E-F9AD-3D2CB9390236}"/>
              </a:ext>
            </a:extLst>
          </p:cNvPr>
          <p:cNvSpPr txBox="1"/>
          <p:nvPr/>
        </p:nvSpPr>
        <p:spPr>
          <a:xfrm>
            <a:off x="6219825" y="4476749"/>
            <a:ext cx="581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minigame comes from the mobile game called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The concept of it is to follow the direction that is displayed within a certain time limit. If it’s not a certain direction, then you would swipe in the direction that is NOT that way.</a:t>
            </a:r>
          </a:p>
        </p:txBody>
      </p:sp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1FE80-7B72-1560-96B0-D7A446718DC6}"/>
              </a:ext>
            </a:extLst>
          </p:cNvPr>
          <p:cNvGrpSpPr/>
          <p:nvPr/>
        </p:nvGrpSpPr>
        <p:grpSpPr>
          <a:xfrm>
            <a:off x="5559403" y="0"/>
            <a:ext cx="5422809" cy="5090867"/>
            <a:chOff x="5661003" y="93907"/>
            <a:chExt cx="5422809" cy="5090867"/>
          </a:xfrm>
        </p:grpSpPr>
        <p:pic>
          <p:nvPicPr>
            <p:cNvPr id="1026" name="Picture 2" descr="What words can convey | MIT News | Massachusetts Institute of Technology">
              <a:extLst>
                <a:ext uri="{FF2B5EF4-FFF2-40B4-BE49-F238E27FC236}">
                  <a16:creationId xmlns:a16="http://schemas.microsoft.com/office/drawing/2014/main" id="{EB434167-354E-5625-7729-219927EB9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96833" l="6667" r="92556">
                          <a14:foregroundMark x1="11778" y1="29833" x2="6667" y2="47167"/>
                          <a14:foregroundMark x1="6667" y1="47167" x2="9556" y2="54167"/>
                          <a14:foregroundMark x1="24556" y1="10333" x2="56667" y2="6667"/>
                          <a14:foregroundMark x1="56667" y1="6667" x2="79333" y2="11667"/>
                          <a14:foregroundMark x1="89556" y1="27667" x2="92556" y2="51000"/>
                          <a14:foregroundMark x1="92556" y1="51000" x2="90222" y2="57833"/>
                          <a14:foregroundMark x1="33556" y1="90667" x2="17111" y2="9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98" y="93907"/>
              <a:ext cx="4552814" cy="303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E2739506-589E-F045-D444-AB6C600B8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003" y="2536825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4F27FE-7807-C438-C311-D9E43BF4F2C5}"/>
              </a:ext>
            </a:extLst>
          </p:cNvPr>
          <p:cNvSpPr txBox="1"/>
          <p:nvPr/>
        </p:nvSpPr>
        <p:spPr>
          <a:xfrm>
            <a:off x="6248400" y="4943716"/>
            <a:ext cx="581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made this game just to put in something different from numbers and direction. I implemented an English speed typing game since English is now becoming more and more of a widespread language. You can input your own dictionary and time to </a:t>
            </a:r>
            <a:r>
              <a:rPr lang="en-US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yourself.</a:t>
            </a:r>
            <a:endParaRPr lang="en-US" dirty="0">
              <a:solidFill>
                <a:srgbClr val="FFC5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372</Words>
  <Application>Microsoft Office PowerPoint</Application>
  <PresentationFormat>Widescreen</PresentationFormat>
  <Paragraphs>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微软雅黑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2024-12-21T19:51:20Z</dcterms:modified>
</cp:coreProperties>
</file>